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22" r:id="rId3"/>
    <p:sldId id="332" r:id="rId4"/>
    <p:sldId id="333" r:id="rId5"/>
    <p:sldId id="329" r:id="rId6"/>
    <p:sldId id="331" r:id="rId7"/>
    <p:sldId id="328" r:id="rId8"/>
    <p:sldId id="33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37E172-116A-4A50-914A-01869EFE7496}" v="90" dt="2021-10-11T10:05:57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채린" userId="1250b26413c18a69" providerId="LiveId" clId="{8337E172-116A-4A50-914A-01869EFE7496}"/>
    <pc:docChg chg="undo custSel addSld delSld modSld">
      <pc:chgData name="전 채린" userId="1250b26413c18a69" providerId="LiveId" clId="{8337E172-116A-4A50-914A-01869EFE7496}" dt="2021-10-11T10:08:44.011" v="391" actId="20577"/>
      <pc:docMkLst>
        <pc:docMk/>
      </pc:docMkLst>
      <pc:sldChg chg="modSp mod">
        <pc:chgData name="전 채린" userId="1250b26413c18a69" providerId="LiveId" clId="{8337E172-116A-4A50-914A-01869EFE7496}" dt="2021-10-11T05:57:52.660" v="115"/>
        <pc:sldMkLst>
          <pc:docMk/>
          <pc:sldMk cId="0" sldId="257"/>
        </pc:sldMkLst>
        <pc:spChg chg="mod">
          <ac:chgData name="전 채린" userId="1250b26413c18a69" providerId="LiveId" clId="{8337E172-116A-4A50-914A-01869EFE7496}" dt="2021-10-11T05:57:52.660" v="115"/>
          <ac:spMkLst>
            <pc:docMk/>
            <pc:sldMk cId="0" sldId="257"/>
            <ac:spMk id="6" creationId="{00000000-0000-0000-0000-000000000000}"/>
          </ac:spMkLst>
        </pc:spChg>
      </pc:sldChg>
      <pc:sldChg chg="addSp modSp mod modAnim">
        <pc:chgData name="전 채린" userId="1250b26413c18a69" providerId="LiveId" clId="{8337E172-116A-4A50-914A-01869EFE7496}" dt="2021-10-11T06:46:23.607" v="324" actId="14100"/>
        <pc:sldMkLst>
          <pc:docMk/>
          <pc:sldMk cId="2743086340" sldId="322"/>
        </pc:sldMkLst>
        <pc:spChg chg="add mod">
          <ac:chgData name="전 채린" userId="1250b26413c18a69" providerId="LiveId" clId="{8337E172-116A-4A50-914A-01869EFE7496}" dt="2021-10-11T06:42:39.508" v="258" actId="14100"/>
          <ac:spMkLst>
            <pc:docMk/>
            <pc:sldMk cId="2743086340" sldId="322"/>
            <ac:spMk id="33" creationId="{0C89F99C-F416-43A9-B8C0-351FA07B0860}"/>
          </ac:spMkLst>
        </pc:spChg>
        <pc:picChg chg="add mod">
          <ac:chgData name="전 채린" userId="1250b26413c18a69" providerId="LiveId" clId="{8337E172-116A-4A50-914A-01869EFE7496}" dt="2021-10-11T06:46:23.607" v="324" actId="14100"/>
          <ac:picMkLst>
            <pc:docMk/>
            <pc:sldMk cId="2743086340" sldId="322"/>
            <ac:picMk id="3" creationId="{19A67070-7CD2-4111-8F73-915F0368BB04}"/>
          </ac:picMkLst>
        </pc:picChg>
      </pc:sldChg>
      <pc:sldChg chg="addSp modSp mod modAnim">
        <pc:chgData name="전 채린" userId="1250b26413c18a69" providerId="LiveId" clId="{8337E172-116A-4A50-914A-01869EFE7496}" dt="2021-10-11T10:04:53.998" v="386" actId="14100"/>
        <pc:sldMkLst>
          <pc:docMk/>
          <pc:sldMk cId="919694383" sldId="328"/>
        </pc:sldMkLst>
        <pc:picChg chg="add mod">
          <ac:chgData name="전 채린" userId="1250b26413c18a69" providerId="LiveId" clId="{8337E172-116A-4A50-914A-01869EFE7496}" dt="2021-10-11T10:04:53.998" v="386" actId="14100"/>
          <ac:picMkLst>
            <pc:docMk/>
            <pc:sldMk cId="919694383" sldId="328"/>
            <ac:picMk id="3" creationId="{FEAFCD36-9301-4AF1-BF6E-5F0A0A998D3D}"/>
          </ac:picMkLst>
        </pc:picChg>
      </pc:sldChg>
      <pc:sldChg chg="addSp delSp modSp mod">
        <pc:chgData name="전 채린" userId="1250b26413c18a69" providerId="LiveId" clId="{8337E172-116A-4A50-914A-01869EFE7496}" dt="2021-10-11T10:08:44.011" v="391" actId="20577"/>
        <pc:sldMkLst>
          <pc:docMk/>
          <pc:sldMk cId="3361253685" sldId="329"/>
        </pc:sldMkLst>
        <pc:spChg chg="del mod">
          <ac:chgData name="전 채린" userId="1250b26413c18a69" providerId="LiveId" clId="{8337E172-116A-4A50-914A-01869EFE7496}" dt="2021-10-11T06:40:37.441" v="133" actId="478"/>
          <ac:spMkLst>
            <pc:docMk/>
            <pc:sldMk cId="3361253685" sldId="329"/>
            <ac:spMk id="34" creationId="{00000000-0000-0000-0000-000000000000}"/>
          </ac:spMkLst>
        </pc:spChg>
        <pc:spChg chg="add mod">
          <ac:chgData name="전 채린" userId="1250b26413c18a69" providerId="LiveId" clId="{8337E172-116A-4A50-914A-01869EFE7496}" dt="2021-10-11T06:40:45.757" v="134" actId="14100"/>
          <ac:spMkLst>
            <pc:docMk/>
            <pc:sldMk cId="3361253685" sldId="329"/>
            <ac:spMk id="35" creationId="{5C332226-73AC-4531-9461-0DBA00DBA904}"/>
          </ac:spMkLst>
        </pc:spChg>
        <pc:spChg chg="add del mod">
          <ac:chgData name="전 채린" userId="1250b26413c18a69" providerId="LiveId" clId="{8337E172-116A-4A50-914A-01869EFE7496}" dt="2021-10-11T05:55:30.194" v="68" actId="478"/>
          <ac:spMkLst>
            <pc:docMk/>
            <pc:sldMk cId="3361253685" sldId="329"/>
            <ac:spMk id="36" creationId="{1A2ABCCF-55C2-4B29-8122-E2793AB6942E}"/>
          </ac:spMkLst>
        </pc:spChg>
        <pc:spChg chg="add mod">
          <ac:chgData name="전 채린" userId="1250b26413c18a69" providerId="LiveId" clId="{8337E172-116A-4A50-914A-01869EFE7496}" dt="2021-10-11T10:08:44.011" v="391" actId="20577"/>
          <ac:spMkLst>
            <pc:docMk/>
            <pc:sldMk cId="3361253685" sldId="329"/>
            <ac:spMk id="37" creationId="{57301ADC-B0DA-4890-BB83-37E072BE26A7}"/>
          </ac:spMkLst>
        </pc:spChg>
      </pc:sldChg>
      <pc:sldChg chg="addSp modSp mod">
        <pc:chgData name="전 채린" userId="1250b26413c18a69" providerId="LiveId" clId="{8337E172-116A-4A50-914A-01869EFE7496}" dt="2021-10-11T09:42:41.845" v="380" actId="404"/>
        <pc:sldMkLst>
          <pc:docMk/>
          <pc:sldMk cId="1198193918" sldId="330"/>
        </pc:sldMkLst>
        <pc:spChg chg="mod">
          <ac:chgData name="전 채린" userId="1250b26413c18a69" providerId="LiveId" clId="{8337E172-116A-4A50-914A-01869EFE7496}" dt="2021-10-11T09:42:02.902" v="376" actId="14100"/>
          <ac:spMkLst>
            <pc:docMk/>
            <pc:sldMk cId="1198193918" sldId="330"/>
            <ac:spMk id="34" creationId="{00000000-0000-0000-0000-000000000000}"/>
          </ac:spMkLst>
        </pc:spChg>
        <pc:spChg chg="add mod">
          <ac:chgData name="전 채린" userId="1250b26413c18a69" providerId="LiveId" clId="{8337E172-116A-4A50-914A-01869EFE7496}" dt="2021-10-11T09:42:41.845" v="380" actId="404"/>
          <ac:spMkLst>
            <pc:docMk/>
            <pc:sldMk cId="1198193918" sldId="330"/>
            <ac:spMk id="35" creationId="{13D509CF-0504-4ECF-8F79-DE78F60E1FB0}"/>
          </ac:spMkLst>
        </pc:spChg>
      </pc:sldChg>
      <pc:sldChg chg="addSp delSp modSp add mod">
        <pc:chgData name="전 채린" userId="1250b26413c18a69" providerId="LiveId" clId="{8337E172-116A-4A50-914A-01869EFE7496}" dt="2021-10-11T06:41:23.132" v="139" actId="1076"/>
        <pc:sldMkLst>
          <pc:docMk/>
          <pc:sldMk cId="3417628650" sldId="331"/>
        </pc:sldMkLst>
        <pc:spChg chg="del">
          <ac:chgData name="전 채린" userId="1250b26413c18a69" providerId="LiveId" clId="{8337E172-116A-4A50-914A-01869EFE7496}" dt="2021-10-11T05:53:44.555" v="45" actId="478"/>
          <ac:spMkLst>
            <pc:docMk/>
            <pc:sldMk cId="3417628650" sldId="331"/>
            <ac:spMk id="34" creationId="{00000000-0000-0000-0000-000000000000}"/>
          </ac:spMkLst>
        </pc:spChg>
        <pc:spChg chg="del mod">
          <ac:chgData name="전 채린" userId="1250b26413c18a69" providerId="LiveId" clId="{8337E172-116A-4A50-914A-01869EFE7496}" dt="2021-10-11T05:53:43.442" v="44" actId="478"/>
          <ac:spMkLst>
            <pc:docMk/>
            <pc:sldMk cId="3417628650" sldId="331"/>
            <ac:spMk id="35" creationId="{5C332226-73AC-4531-9461-0DBA00DBA904}"/>
          </ac:spMkLst>
        </pc:spChg>
        <pc:spChg chg="del mod">
          <ac:chgData name="전 채린" userId="1250b26413c18a69" providerId="LiveId" clId="{8337E172-116A-4A50-914A-01869EFE7496}" dt="2021-10-11T06:41:16.365" v="138" actId="478"/>
          <ac:spMkLst>
            <pc:docMk/>
            <pc:sldMk cId="3417628650" sldId="331"/>
            <ac:spMk id="36" creationId="{1A2ABCCF-55C2-4B29-8122-E2793AB6942E}"/>
          </ac:spMkLst>
        </pc:spChg>
        <pc:spChg chg="add mod">
          <ac:chgData name="전 채린" userId="1250b26413c18a69" providerId="LiveId" clId="{8337E172-116A-4A50-914A-01869EFE7496}" dt="2021-10-11T06:41:23.132" v="139" actId="1076"/>
          <ac:spMkLst>
            <pc:docMk/>
            <pc:sldMk cId="3417628650" sldId="331"/>
            <ac:spMk id="37" creationId="{A1DE1FE9-ECDB-4FE6-A265-3DF6BEBC733F}"/>
          </ac:spMkLst>
        </pc:spChg>
      </pc:sldChg>
      <pc:sldChg chg="delSp modSp add del mod">
        <pc:chgData name="전 채린" userId="1250b26413c18a69" providerId="LiveId" clId="{8337E172-116A-4A50-914A-01869EFE7496}" dt="2021-10-11T06:41:09.604" v="137" actId="47"/>
        <pc:sldMkLst>
          <pc:docMk/>
          <pc:sldMk cId="924541044" sldId="332"/>
        </pc:sldMkLst>
        <pc:spChg chg="mod">
          <ac:chgData name="전 채린" userId="1250b26413c18a69" providerId="LiveId" clId="{8337E172-116A-4A50-914A-01869EFE7496}" dt="2021-10-11T06:40:33.804" v="132" actId="14100"/>
          <ac:spMkLst>
            <pc:docMk/>
            <pc:sldMk cId="924541044" sldId="332"/>
            <ac:spMk id="34" creationId="{00000000-0000-0000-0000-000000000000}"/>
          </ac:spMkLst>
        </pc:spChg>
        <pc:spChg chg="del">
          <ac:chgData name="전 채린" userId="1250b26413c18a69" providerId="LiveId" clId="{8337E172-116A-4A50-914A-01869EFE7496}" dt="2021-10-11T06:39:59.758" v="127" actId="478"/>
          <ac:spMkLst>
            <pc:docMk/>
            <pc:sldMk cId="924541044" sldId="332"/>
            <ac:spMk id="35" creationId="{5C332226-73AC-4531-9461-0DBA00DBA904}"/>
          </ac:spMkLst>
        </pc:spChg>
      </pc:sldChg>
      <pc:sldChg chg="addSp modSp add mod modAnim">
        <pc:chgData name="전 채린" userId="1250b26413c18a69" providerId="LiveId" clId="{8337E172-116A-4A50-914A-01869EFE7496}" dt="2021-10-11T06:53:32.139" v="334" actId="14100"/>
        <pc:sldMkLst>
          <pc:docMk/>
          <pc:sldMk cId="1245550751" sldId="332"/>
        </pc:sldMkLst>
        <pc:spChg chg="mod">
          <ac:chgData name="전 채린" userId="1250b26413c18a69" providerId="LiveId" clId="{8337E172-116A-4A50-914A-01869EFE7496}" dt="2021-10-11T06:43:07.102" v="291" actId="20577"/>
          <ac:spMkLst>
            <pc:docMk/>
            <pc:sldMk cId="1245550751" sldId="332"/>
            <ac:spMk id="33" creationId="{0C89F99C-F416-43A9-B8C0-351FA07B0860}"/>
          </ac:spMkLst>
        </pc:spChg>
        <pc:picChg chg="add mod">
          <ac:chgData name="전 채린" userId="1250b26413c18a69" providerId="LiveId" clId="{8337E172-116A-4A50-914A-01869EFE7496}" dt="2021-10-11T06:53:32.139" v="334" actId="14100"/>
          <ac:picMkLst>
            <pc:docMk/>
            <pc:sldMk cId="1245550751" sldId="332"/>
            <ac:picMk id="3" creationId="{0378BBBA-07BB-47FA-A0F2-1E3C52321CA4}"/>
          </ac:picMkLst>
        </pc:picChg>
      </pc:sldChg>
      <pc:sldChg chg="addSp modSp add mod modAnim">
        <pc:chgData name="전 채린" userId="1250b26413c18a69" providerId="LiveId" clId="{8337E172-116A-4A50-914A-01869EFE7496}" dt="2021-10-11T06:48:34.142" v="329" actId="14100"/>
        <pc:sldMkLst>
          <pc:docMk/>
          <pc:sldMk cId="1990917928" sldId="333"/>
        </pc:sldMkLst>
        <pc:spChg chg="mod">
          <ac:chgData name="전 채린" userId="1250b26413c18a69" providerId="LiveId" clId="{8337E172-116A-4A50-914A-01869EFE7496}" dt="2021-10-11T06:43:24.102" v="317"/>
          <ac:spMkLst>
            <pc:docMk/>
            <pc:sldMk cId="1990917928" sldId="333"/>
            <ac:spMk id="33" creationId="{0C89F99C-F416-43A9-B8C0-351FA07B0860}"/>
          </ac:spMkLst>
        </pc:spChg>
        <pc:picChg chg="add mod">
          <ac:chgData name="전 채린" userId="1250b26413c18a69" providerId="LiveId" clId="{8337E172-116A-4A50-914A-01869EFE7496}" dt="2021-10-11T06:48:34.142" v="329" actId="14100"/>
          <ac:picMkLst>
            <pc:docMk/>
            <pc:sldMk cId="1990917928" sldId="333"/>
            <ac:picMk id="3" creationId="{CC4687D7-C19B-446D-A530-9F3EE89E163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B9A4A-FB84-4DFC-A2C5-A38D5D695F96}" type="slidenum">
              <a:rPr lang="ko-KR" altLang="en-US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24063" y="1916832"/>
            <a:ext cx="8135937" cy="6778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3800" b="1" dirty="0" err="1">
                <a:latin typeface="+mn-ea"/>
              </a:rPr>
              <a:t>IoT</a:t>
            </a:r>
            <a:r>
              <a:rPr lang="ko-KR" altLang="en-US" sz="3800" b="1" dirty="0">
                <a:latin typeface="+mn-ea"/>
              </a:rPr>
              <a:t>프로그래밍 </a:t>
            </a:r>
            <a:r>
              <a:rPr lang="en-US" altLang="ko-KR" sz="3800" b="1" dirty="0">
                <a:latin typeface="+mn-ea"/>
              </a:rPr>
              <a:t>6</a:t>
            </a:r>
            <a:r>
              <a:rPr lang="ko-KR" altLang="en-US" sz="3800" b="1" dirty="0">
                <a:latin typeface="+mn-ea"/>
              </a:rPr>
              <a:t>주차 과제</a:t>
            </a:r>
            <a:endParaRPr lang="en-US" altLang="ko-KR" sz="3800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3913892"/>
            <a:ext cx="8135937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800" b="1" dirty="0">
                <a:latin typeface="+mn-ea"/>
              </a:rPr>
              <a:t>YA</a:t>
            </a:r>
            <a:r>
              <a:rPr lang="ko-KR" altLang="en-US" sz="2800" b="1" dirty="0">
                <a:latin typeface="+mn-ea"/>
              </a:rPr>
              <a:t>반  학번</a:t>
            </a:r>
            <a:r>
              <a:rPr lang="en-US" altLang="ko-KR" sz="2800" b="1" dirty="0">
                <a:latin typeface="+mn-ea"/>
              </a:rPr>
              <a:t>: 20202296     </a:t>
            </a:r>
            <a:r>
              <a:rPr lang="ko-KR" altLang="en-US" sz="2800" b="1" dirty="0">
                <a:latin typeface="+mn-ea"/>
              </a:rPr>
              <a:t>이름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전채린</a:t>
            </a:r>
            <a:endParaRPr lang="en-US" altLang="ko-KR" sz="2800" b="1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더듬이 로봇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원그리기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 동영상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0C89F99C-F416-43A9-B8C0-351FA07B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856596"/>
            <a:ext cx="28803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1)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더듬이 누르지 않았을 때</a:t>
            </a:r>
          </a:p>
        </p:txBody>
      </p:sp>
      <p:pic>
        <p:nvPicPr>
          <p:cNvPr id="3" name="IMG_1369">
            <a:hlinkClick r:id="" action="ppaction://media"/>
            <a:extLst>
              <a:ext uri="{FF2B5EF4-FFF2-40B4-BE49-F238E27FC236}">
                <a16:creationId xmlns:a16="http://schemas.microsoft.com/office/drawing/2014/main" id="{19A67070-7CD2-4111-8F73-915F0368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490842" y="-2081455"/>
            <a:ext cx="5210315" cy="116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3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더듬이 로봇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원그리기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 동영상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0C89F99C-F416-43A9-B8C0-351FA07B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856596"/>
            <a:ext cx="28803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2)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왼쪽 더듬이 눌렀을 때</a:t>
            </a:r>
          </a:p>
        </p:txBody>
      </p:sp>
      <p:pic>
        <p:nvPicPr>
          <p:cNvPr id="3" name="IMG_1371">
            <a:hlinkClick r:id="" action="ppaction://media"/>
            <a:extLst>
              <a:ext uri="{FF2B5EF4-FFF2-40B4-BE49-F238E27FC236}">
                <a16:creationId xmlns:a16="http://schemas.microsoft.com/office/drawing/2014/main" id="{0378BBBA-07BB-47FA-A0F2-1E3C52321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2" y="1195150"/>
            <a:ext cx="11665296" cy="51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5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4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263352" y="333376"/>
            <a:ext cx="115212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더듬이 로봇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원그리기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 동영상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0C89F99C-F416-43A9-B8C0-351FA07B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856596"/>
            <a:ext cx="28803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3)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ea typeface="+mn-ea"/>
              </a:rPr>
              <a:t>오른쪽 더듬이 눌렀을 때</a:t>
            </a:r>
          </a:p>
        </p:txBody>
      </p:sp>
      <p:pic>
        <p:nvPicPr>
          <p:cNvPr id="3" name="IMG_1370">
            <a:hlinkClick r:id="" action="ppaction://media"/>
            <a:extLst>
              <a:ext uri="{FF2B5EF4-FFF2-40B4-BE49-F238E27FC236}">
                <a16:creationId xmlns:a16="http://schemas.microsoft.com/office/drawing/2014/main" id="{CC4687D7-C19B-446D-A530-9F3EE89E16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2" y="1146038"/>
            <a:ext cx="11665296" cy="521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1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5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더듬이 로봇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원그리기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5C332226-73AC-4531-9461-0DBA00DB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626" y="1052736"/>
            <a:ext cx="5580334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Servo15 */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/* 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로봇이 시계 방향으로 원 주행을 하다가 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*  바깥쪽 더듬이가 </a:t>
            </a:r>
            <a:r>
              <a:rPr kumimoji="0" lang="ko-KR" altLang="en-US" sz="1600" b="1" dirty="0" err="1">
                <a:solidFill>
                  <a:srgbClr val="0070C0"/>
                </a:solidFill>
                <a:latin typeface="+mn-lt"/>
              </a:rPr>
              <a:t>터치될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때마다 큰 원을 그리고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안쪽 더듬이가 </a:t>
            </a:r>
            <a:r>
              <a:rPr kumimoji="0" lang="ko-KR" altLang="en-US" sz="1600" b="1" dirty="0" err="1">
                <a:solidFill>
                  <a:srgbClr val="0070C0"/>
                </a:solidFill>
                <a:latin typeface="+mn-lt"/>
              </a:rPr>
              <a:t>터치될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kumimoji="0" lang="ko-KR" altLang="en-US" sz="1600" b="1" dirty="0" err="1">
                <a:solidFill>
                  <a:srgbClr val="0070C0"/>
                </a:solidFill>
                <a:latin typeface="+mn-lt"/>
              </a:rPr>
              <a:t>떄마다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작은 원을 그리는데 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작은 원은 오른쪽 바퀴가 정지할 때까지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</a:t>
            </a:r>
          </a:p>
          <a:p>
            <a:pPr eaLnBrk="1" hangingPunct="1">
              <a:defRPr/>
            </a:pP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큰 원은 직선이 될 </a:t>
            </a:r>
            <a:r>
              <a:rPr kumimoji="0" lang="ko-KR" altLang="en-US" sz="1600" b="1" dirty="0" err="1">
                <a:solidFill>
                  <a:srgbClr val="0070C0"/>
                </a:solidFill>
                <a:latin typeface="+mn-lt"/>
              </a:rPr>
              <a:t>때까지만</a:t>
            </a:r>
            <a:r>
              <a:rPr kumimoji="0" lang="ko-KR" altLang="en-US" sz="1600" b="1" dirty="0">
                <a:solidFill>
                  <a:srgbClr val="0070C0"/>
                </a:solidFill>
                <a:latin typeface="+mn-lt"/>
              </a:rPr>
              <a:t> 변하도록 *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#include &lt;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Servo.h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&gt; //Include servo library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 // Declare left and right servos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byte counter; // For counting alternate corners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byte n=0;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setup() { // Built-in initialization block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(7, INPUT); // Set right whisker pin to input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pinMode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(5, INPUT); // Set left whisker pin to input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tone(4, 3000, 1000); // Play tone for 1 second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delay(1000); // Delay to finish tone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(13); // Attach left signal to pin 13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servoRight.attach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(12); // Attach right signal to pin 12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counter = 1; // Initialize counter to 0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57301ADC-B0DA-4890-BB83-37E072BE2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60" y="1015424"/>
            <a:ext cx="6192688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void loop() { // Main loop auto-repeats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byte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wLeft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=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digitalRead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(5); // Copy left result to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wLeft</a:t>
            </a:r>
            <a:endParaRPr kumimoji="0" lang="en-US" altLang="ko-KR" sz="11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byte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wRight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=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digitalRead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(7); // Copy right result to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wRight</a:t>
            </a:r>
            <a:endParaRPr kumimoji="0" lang="en-US" altLang="ko-KR" sz="11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endParaRPr kumimoji="0" lang="en-US" altLang="ko-KR" sz="11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// no whisker contact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turnRight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(2400); // Turn left about 360 degrees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if(n &lt;= counter) {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// Whisker Navigation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if(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wLeft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== 0) { // If only left whisker contact 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for(int speed=0; speed&lt;=200; speed+=2) { // Ramp up to full speed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servoLeft.writeMicroseconds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(1700); 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servoRight.writeMicroseconds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(1500-speed);// us = 1500, 1498,...1302, 1300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delay(100); // 100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ms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at each speed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}</a:t>
            </a:r>
          </a:p>
          <a:p>
            <a:pPr eaLnBrk="1" hangingPunct="1">
              <a:defRPr/>
            </a:pPr>
            <a:r>
              <a:rPr kumimoji="0" lang="en-US" altLang="ko-KR" sz="1100" b="1">
                <a:solidFill>
                  <a:srgbClr val="0070C0"/>
                </a:solidFill>
                <a:latin typeface="+mn-lt"/>
              </a:rPr>
              <a:t>}</a:t>
            </a:r>
            <a:endParaRPr kumimoji="0" lang="en-US" altLang="ko-KR" sz="11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else if(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wRight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== 0) { // If only right whisker contact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for(int speed=200; speed&gt;=0; speed-=2) { // Ramp down to stop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servoLeft.writeMicroseconds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(1500+speed); // us = 1700, 1698,...1502, 1500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servoRight.writeMicroseconds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(1500); 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  delay(100); // 100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ms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at each speed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}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}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else {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</a:t>
            </a:r>
            <a:r>
              <a:rPr kumimoji="0" lang="en-US" altLang="ko-KR" sz="1100" b="1" dirty="0" err="1">
                <a:solidFill>
                  <a:srgbClr val="0070C0"/>
                </a:solidFill>
                <a:latin typeface="+mn-lt"/>
              </a:rPr>
              <a:t>turnRight</a:t>
            </a: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(2400); // Turn left about 360 degrees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}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counter++; // Increase count by one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n++; // Increase n by one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      }</a:t>
            </a:r>
          </a:p>
          <a:p>
            <a:pPr eaLnBrk="1" hangingPunct="1">
              <a:defRPr/>
            </a:pPr>
            <a:r>
              <a:rPr kumimoji="0" lang="en-US" altLang="ko-KR" sz="1100" b="1" dirty="0">
                <a:solidFill>
                  <a:srgbClr val="0070C0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12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6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1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더듬이 로봇 </a:t>
            </a:r>
            <a:r>
              <a:rPr lang="ko-KR" altLang="en-US" sz="2800" b="1" dirty="0" err="1">
                <a:solidFill>
                  <a:srgbClr val="0070C0"/>
                </a:solidFill>
                <a:latin typeface="+mn-ea"/>
                <a:ea typeface="+mn-ea"/>
              </a:rPr>
              <a:t>원그리기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A1DE1FE9-ECDB-4FE6-A265-3DF6BEBC7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1366897"/>
            <a:ext cx="5486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turnRight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(int time) // Right turn function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{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servoLeft.writeMicroseconds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(1700); // Left wheel counterclockwise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servoRight.writeMicroseconds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(1700); // Right wheel counterclockwise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delay(time); // Maneuver for time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ms</a:t>
            </a: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  <a:r>
              <a:rPr kumimoji="0" lang="ko-KR" altLang="en-US" sz="1000" b="1" dirty="0">
                <a:solidFill>
                  <a:srgbClr val="0070C0"/>
                </a:solidFill>
                <a:latin typeface="+mn-lt"/>
              </a:rPr>
              <a:t> </a:t>
            </a:r>
            <a:endParaRPr lang="ko-KR" altLang="en-US" sz="1000" b="1" dirty="0">
              <a:solidFill>
                <a:srgbClr val="0070C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762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7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밝은 빛에서 주행 멈추기 동작 영상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pic>
        <p:nvPicPr>
          <p:cNvPr id="3" name="IMG_1385">
            <a:hlinkClick r:id="" action="ppaction://media"/>
            <a:extLst>
              <a:ext uri="{FF2B5EF4-FFF2-40B4-BE49-F238E27FC236}">
                <a16:creationId xmlns:a16="http://schemas.microsoft.com/office/drawing/2014/main" id="{FEAFCD36-9301-4AF1-BF6E-5F0A0A998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2" y="857250"/>
            <a:ext cx="11665296" cy="549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5508F-91C6-4B0B-9387-85F829F35E08}" type="slidenum">
              <a:rPr lang="ko-KR" altLang="en-US"/>
              <a:pPr/>
              <a:t>8</a:t>
            </a:fld>
            <a:endParaRPr lang="ko-KR" altLang="en-US"/>
          </a:p>
        </p:txBody>
      </p:sp>
      <p:sp>
        <p:nvSpPr>
          <p:cNvPr id="6147" name="TextBox 4"/>
          <p:cNvSpPr txBox="1">
            <a:spLocks noChangeArrowheads="1"/>
          </p:cNvSpPr>
          <p:nvPr/>
        </p:nvSpPr>
        <p:spPr bwMode="auto">
          <a:xfrm>
            <a:off x="1992314" y="333376"/>
            <a:ext cx="813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과제</a:t>
            </a:r>
            <a:r>
              <a:rPr lang="en-US" altLang="ko-KR" sz="2800" b="1" dirty="0">
                <a:solidFill>
                  <a:srgbClr val="0070C0"/>
                </a:solidFill>
                <a:latin typeface="+mn-ea"/>
                <a:ea typeface="+mn-ea"/>
              </a:rPr>
              <a:t>2 </a:t>
            </a:r>
            <a:r>
              <a:rPr lang="ko-KR" altLang="en-US" sz="2800" b="1" dirty="0">
                <a:solidFill>
                  <a:srgbClr val="0070C0"/>
                </a:solidFill>
                <a:latin typeface="+mn-ea"/>
                <a:ea typeface="+mn-ea"/>
              </a:rPr>
              <a:t>밝은 빛에서 주행 멈추기 스케치</a:t>
            </a:r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7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8" name="Rectangle 6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89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6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7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8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299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0" name="Rectangle 3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1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2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5430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479377" y="1196752"/>
            <a:ext cx="5688631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/* Volts03 */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/*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밝은 빛에서 주행 멈추기 *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/* 1.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시리얼모니터로 </a:t>
            </a:r>
            <a:r>
              <a:rPr kumimoji="0" lang="ko-KR" altLang="en-US" sz="1400" b="1" dirty="0" err="1">
                <a:solidFill>
                  <a:srgbClr val="0070C0"/>
                </a:solidFill>
                <a:latin typeface="+mn-lt"/>
              </a:rPr>
              <a:t>전압값이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출력되도록 수정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2.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어둔 광선과 밝은 광선에서의 전압을 측정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3.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스케치에서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, if(volts(A3) &gt;3.5) </a:t>
            </a:r>
            <a:r>
              <a:rPr kumimoji="0" lang="ko-KR" altLang="en-US" sz="1400" b="1" dirty="0" err="1">
                <a:solidFill>
                  <a:srgbClr val="0070C0"/>
                </a:solidFill>
                <a:latin typeface="+mn-lt"/>
              </a:rPr>
              <a:t>문장중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3.5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대신 </a:t>
            </a:r>
            <a:r>
              <a:rPr kumimoji="0" lang="ko-KR" altLang="en-US" sz="1400" b="1" dirty="0" err="1">
                <a:solidFill>
                  <a:srgbClr val="0070C0"/>
                </a:solidFill>
                <a:latin typeface="+mn-lt"/>
              </a:rPr>
              <a:t>중간값으로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대체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4.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수정본을 </a:t>
            </a:r>
            <a:r>
              <a:rPr kumimoji="0" lang="ko-KR" altLang="en-US" sz="1400" b="1" dirty="0" err="1">
                <a:solidFill>
                  <a:srgbClr val="0070C0"/>
                </a:solidFill>
                <a:latin typeface="+mn-lt"/>
              </a:rPr>
              <a:t>아두이노로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업로드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5. ABOT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을 조명에서 떨어진 곳에 위치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6. ABOT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이 전진하도록 전원 스위치를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2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의 위치로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7. 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불빛 아래 얼마나 가까이에서 멈추는지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?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* 8. ABOT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이 밝은 불빛 바로 아래에서 멈추도록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    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if(volts(A3) &gt;…)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문장에서 문턱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(threshold)</a:t>
            </a: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값을 조정</a:t>
            </a:r>
          </a:p>
          <a:p>
            <a:pPr eaLnBrk="1" hangingPunct="1">
              <a:defRPr/>
            </a:pPr>
            <a:r>
              <a:rPr kumimoji="0" lang="ko-KR" altLang="en-US" sz="1400" b="1" dirty="0">
                <a:solidFill>
                  <a:srgbClr val="0070C0"/>
                </a:solidFill>
                <a:latin typeface="+mn-lt"/>
              </a:rPr>
              <a:t> *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/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#include &lt;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Servo.h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&gt; // Include servo library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servoLeft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; // Declare left and right servos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Servo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servoRight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void setup() { // Built-in initialization block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Serial.begin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(9600); // Set data rate 9600 bps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tone(4, 3000, 1000); // Play tone for 1 second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delay(1000); // Delay to finish tone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servoLeft.attach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(13); // Attach left signal to pin 13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servoRight.attach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(12); // Attach right signal to pin 12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servoLeft.writeMicroseconds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(1700); // Full speed forward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400" b="1" dirty="0" err="1">
                <a:solidFill>
                  <a:srgbClr val="0070C0"/>
                </a:solidFill>
                <a:latin typeface="+mn-lt"/>
              </a:rPr>
              <a:t>servoRight.writeMicroseconds</a:t>
            </a: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(1300);</a:t>
            </a:r>
          </a:p>
          <a:p>
            <a:pPr eaLnBrk="1" hangingPunct="1">
              <a:defRPr/>
            </a:pPr>
            <a:r>
              <a:rPr kumimoji="0" lang="en-US" altLang="ko-KR" sz="1400" b="1" dirty="0">
                <a:solidFill>
                  <a:srgbClr val="0070C0"/>
                </a:solidFill>
                <a:latin typeface="+mn-lt"/>
              </a:rPr>
              <a:t>}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13D509CF-0504-4ECF-8F79-DE78F60E1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009" y="1196752"/>
            <a:ext cx="5760640" cy="441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void loop() { //Main loop auto-repeats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("A3 = "); // Display "A3 = "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Serial.print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(volts(A3)); // Display measured A3 volts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Serial.println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(" volts"); // Display " volts" &amp; newline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delay(1000); // Delay for 1 second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if(volts(A3) &gt; 1.5) { // If A3 voltage greater than 3.5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servoLeft.detach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(); // Stop servo signals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 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servoRight.detach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();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}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endParaRPr kumimoji="0" lang="en-US" altLang="ko-KR" sz="1600" b="1" dirty="0">
              <a:solidFill>
                <a:srgbClr val="0070C0"/>
              </a:solidFill>
              <a:latin typeface="+mn-lt"/>
            </a:endParaRP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float volts(int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adPin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) { // Measure volts at 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adPin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, Returns floating voltage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  return float(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analogRead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(</a:t>
            </a:r>
            <a:r>
              <a:rPr kumimoji="0" lang="en-US" altLang="ko-KR" sz="1600" b="1" dirty="0" err="1">
                <a:solidFill>
                  <a:srgbClr val="0070C0"/>
                </a:solidFill>
                <a:latin typeface="+mn-lt"/>
              </a:rPr>
              <a:t>adPin</a:t>
            </a: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)) * 5.0 / 1023.0;</a:t>
            </a:r>
          </a:p>
          <a:p>
            <a:pPr eaLnBrk="1" hangingPunct="1">
              <a:defRPr/>
            </a:pPr>
            <a:r>
              <a:rPr kumimoji="0" lang="en-US" altLang="ko-KR" sz="1600" b="1" dirty="0">
                <a:solidFill>
                  <a:srgbClr val="0070C0"/>
                </a:solidFill>
                <a:latin typeface="+mn-lt"/>
              </a:rPr>
              <a:t>}</a:t>
            </a:r>
          </a:p>
          <a:p>
            <a:pPr eaLnBrk="1" hangingPunct="1">
              <a:defRPr/>
            </a:pPr>
            <a:endParaRPr kumimoji="0" lang="en-US" altLang="ko-KR" sz="21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19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917</Words>
  <Application>Microsoft Office PowerPoint</Application>
  <PresentationFormat>와이드스크린</PresentationFormat>
  <Paragraphs>118</Paragraphs>
  <Slides>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Hoon ki Kim</dc:creator>
  <cp:lastModifiedBy>전 채린</cp:lastModifiedBy>
  <cp:revision>95</cp:revision>
  <dcterms:created xsi:type="dcterms:W3CDTF">2016-03-11T09:06:07Z</dcterms:created>
  <dcterms:modified xsi:type="dcterms:W3CDTF">2021-10-11T10:08:44Z</dcterms:modified>
</cp:coreProperties>
</file>